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4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DBD69F6-87E2-49F4-8C67-D9C0407A1208}" type="datetimeFigureOut">
              <a:rPr lang="it-IT" smtClean="0"/>
              <a:t>05/10/2019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570EBA0-E050-4B04-A645-DF2A87744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5496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69F6-87E2-49F4-8C67-D9C0407A1208}" type="datetimeFigureOut">
              <a:rPr lang="it-IT" smtClean="0"/>
              <a:t>05/10/2019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EBA0-E050-4B04-A645-DF2A87744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995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69F6-87E2-49F4-8C67-D9C0407A1208}" type="datetimeFigureOut">
              <a:rPr lang="it-IT" smtClean="0"/>
              <a:t>05/10/2019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EBA0-E050-4B04-A645-DF2A87744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3743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69F6-87E2-49F4-8C67-D9C0407A1208}" type="datetimeFigureOut">
              <a:rPr lang="it-IT" smtClean="0"/>
              <a:t>05/10/2019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EBA0-E050-4B04-A645-DF2A87744BDE}" type="slidenum">
              <a:rPr lang="it-IT" smtClean="0"/>
              <a:t>‹N›</a:t>
            </a:fld>
            <a:endParaRPr lang="it-IT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3400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69F6-87E2-49F4-8C67-D9C0407A1208}" type="datetimeFigureOut">
              <a:rPr lang="it-IT" smtClean="0"/>
              <a:t>05/10/2019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EBA0-E050-4B04-A645-DF2A87744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667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69F6-87E2-49F4-8C67-D9C0407A1208}" type="datetimeFigureOut">
              <a:rPr lang="it-IT" smtClean="0"/>
              <a:t>05/10/2019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EBA0-E050-4B04-A645-DF2A87744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782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69F6-87E2-49F4-8C67-D9C0407A1208}" type="datetimeFigureOut">
              <a:rPr lang="it-IT" smtClean="0"/>
              <a:t>05/10/2019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EBA0-E050-4B04-A645-DF2A87744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6594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69F6-87E2-49F4-8C67-D9C0407A1208}" type="datetimeFigureOut">
              <a:rPr lang="it-IT" smtClean="0"/>
              <a:t>05/10/2019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EBA0-E050-4B04-A645-DF2A87744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429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69F6-87E2-49F4-8C67-D9C0407A1208}" type="datetimeFigureOut">
              <a:rPr lang="it-IT" smtClean="0"/>
              <a:t>05/10/2019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EBA0-E050-4B04-A645-DF2A87744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01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69F6-87E2-49F4-8C67-D9C0407A1208}" type="datetimeFigureOut">
              <a:rPr lang="it-IT" smtClean="0"/>
              <a:t>05/10/2019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EBA0-E050-4B04-A645-DF2A87744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258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69F6-87E2-49F4-8C67-D9C0407A1208}" type="datetimeFigureOut">
              <a:rPr lang="it-IT" smtClean="0"/>
              <a:t>05/10/2019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EBA0-E050-4B04-A645-DF2A87744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07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69F6-87E2-49F4-8C67-D9C0407A1208}" type="datetimeFigureOut">
              <a:rPr lang="it-IT" smtClean="0"/>
              <a:t>05/10/2019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EBA0-E050-4B04-A645-DF2A87744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818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69F6-87E2-49F4-8C67-D9C0407A1208}" type="datetimeFigureOut">
              <a:rPr lang="it-IT" smtClean="0"/>
              <a:t>05/10/2019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EBA0-E050-4B04-A645-DF2A87744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8461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69F6-87E2-49F4-8C67-D9C0407A1208}" type="datetimeFigureOut">
              <a:rPr lang="it-IT" smtClean="0"/>
              <a:t>05/10/2019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EBA0-E050-4B04-A645-DF2A87744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2697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69F6-87E2-49F4-8C67-D9C0407A1208}" type="datetimeFigureOut">
              <a:rPr lang="it-IT" smtClean="0"/>
              <a:t>05/10/2019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EBA0-E050-4B04-A645-DF2A87744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334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69F6-87E2-49F4-8C67-D9C0407A1208}" type="datetimeFigureOut">
              <a:rPr lang="it-IT" smtClean="0"/>
              <a:t>05/10/2019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EBA0-E050-4B04-A645-DF2A87744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667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69F6-87E2-49F4-8C67-D9C0407A1208}" type="datetimeFigureOut">
              <a:rPr lang="it-IT" smtClean="0"/>
              <a:t>05/10/2019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EBA0-E050-4B04-A645-DF2A87744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761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D69F6-87E2-49F4-8C67-D9C0407A1208}" type="datetimeFigureOut">
              <a:rPr lang="it-IT" smtClean="0"/>
              <a:t>05/10/2019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0EBA0-E050-4B04-A645-DF2A87744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1450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10" Type="http://schemas.openxmlformats.org/officeDocument/2006/relationships/slide" Target="slide1.xml"/><Relationship Id="rId4" Type="http://schemas.openxmlformats.org/officeDocument/2006/relationships/slide" Target="slide6.xml"/><Relationship Id="rId9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/>
          <a:lstStyle/>
          <a:p>
            <a:pPr algn="ctr"/>
            <a:r>
              <a:rPr lang="it-IT" dirty="0" smtClean="0"/>
              <a:t>Inquinamento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" y="5202238"/>
            <a:ext cx="12191999" cy="165576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Emanuele </a:t>
            </a:r>
            <a:r>
              <a:rPr lang="it-IT" dirty="0" err="1" smtClean="0">
                <a:solidFill>
                  <a:schemeClr val="tx1"/>
                </a:solidFill>
              </a:rPr>
              <a:t>luvarà</a:t>
            </a:r>
            <a:r>
              <a:rPr lang="it-IT" dirty="0" smtClean="0">
                <a:solidFill>
                  <a:schemeClr val="tx1"/>
                </a:solidFill>
              </a:rPr>
              <a:t>  &amp;  </a:t>
            </a:r>
            <a:r>
              <a:rPr lang="it-IT" dirty="0" err="1" smtClean="0">
                <a:solidFill>
                  <a:schemeClr val="tx1"/>
                </a:solidFill>
              </a:rPr>
              <a:t>christian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lopes</a:t>
            </a:r>
            <a:r>
              <a:rPr lang="it-IT" dirty="0" smtClean="0">
                <a:solidFill>
                  <a:schemeClr val="tx1"/>
                </a:solidFill>
              </a:rPr>
              <a:t>  </a:t>
            </a:r>
            <a:r>
              <a:rPr lang="it-IT" dirty="0" smtClean="0">
                <a:solidFill>
                  <a:schemeClr val="tx1"/>
                </a:solidFill>
              </a:rPr>
              <a:t>2°e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4" name="BLEBLA - NON MI RIFIUTO  campagna per la raccolta differenziata dei comuni italiani 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60" end="21185.591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91256" y="0"/>
            <a:ext cx="500743" cy="5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2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36470"/>
          </a:xfrm>
        </p:spPr>
        <p:txBody>
          <a:bodyPr/>
          <a:lstStyle/>
          <a:p>
            <a:pPr algn="ctr"/>
            <a:r>
              <a:rPr lang="it-IT" dirty="0" smtClean="0"/>
              <a:t>Raccolta differenziata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337" y="1136470"/>
            <a:ext cx="7341325" cy="4949008"/>
          </a:xfrm>
          <a:prstGeom prst="rect">
            <a:avLst/>
          </a:prstGeom>
        </p:spPr>
      </p:pic>
      <p:sp>
        <p:nvSpPr>
          <p:cNvPr id="6" name="Pagina iniziale 5">
            <a:hlinkClick r:id="rId3" action="ppaction://hlinksldjump" highlightClick="1"/>
          </p:cNvPr>
          <p:cNvSpPr/>
          <p:nvPr/>
        </p:nvSpPr>
        <p:spPr>
          <a:xfrm>
            <a:off x="10705884" y="6191794"/>
            <a:ext cx="692331" cy="5460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10069723" y="6191794"/>
            <a:ext cx="493776" cy="5460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11540600" y="6191794"/>
            <a:ext cx="490291" cy="5460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577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12191999" cy="6858000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 smtClean="0"/>
              <a:t> 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 smtClean="0"/>
              <a:t>Grazie per la vostra attenzione!</a:t>
            </a:r>
          </a:p>
          <a:p>
            <a:pPr marL="0" indent="0" algn="ctr">
              <a:buNone/>
            </a:pPr>
            <a:r>
              <a:rPr lang="it-IT" dirty="0" smtClean="0"/>
              <a:t> </a:t>
            </a:r>
          </a:p>
          <a:p>
            <a:pPr marL="0" indent="0" algn="ctr">
              <a:buNone/>
            </a:pPr>
            <a:r>
              <a:rPr lang="it-IT" dirty="0" smtClean="0"/>
              <a:t>Speriamo che il nostro lavoro vi sia piaciuto</a:t>
            </a:r>
          </a:p>
          <a:p>
            <a:pPr marL="0" indent="0" algn="ctr">
              <a:buNone/>
            </a:pPr>
            <a:r>
              <a:rPr lang="it-IT" dirty="0" smtClean="0"/>
              <a:t> </a:t>
            </a:r>
          </a:p>
          <a:p>
            <a:pPr marL="0" indent="0" algn="ctr">
              <a:buNone/>
            </a:pPr>
            <a:r>
              <a:rPr lang="it-IT" sz="5400" dirty="0" smtClean="0"/>
              <a:t>Alla prossima!!! </a:t>
            </a:r>
            <a:endParaRPr lang="it-IT" sz="5400" dirty="0"/>
          </a:p>
        </p:txBody>
      </p:sp>
      <p:sp>
        <p:nvSpPr>
          <p:cNvPr id="4" name="Indietro o precedente 3">
            <a:hlinkClick r:id="" action="ppaction://hlinkshowjump?jump=previousslide" highlightClick="1"/>
          </p:cNvPr>
          <p:cNvSpPr/>
          <p:nvPr/>
        </p:nvSpPr>
        <p:spPr>
          <a:xfrm>
            <a:off x="10486428" y="6191794"/>
            <a:ext cx="493776" cy="5460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Pagina iniziale 4">
            <a:hlinkClick r:id="rId2" action="ppaction://hlinksldjump" highlightClick="1"/>
          </p:cNvPr>
          <p:cNvSpPr/>
          <p:nvPr/>
        </p:nvSpPr>
        <p:spPr>
          <a:xfrm>
            <a:off x="11116492" y="6191794"/>
            <a:ext cx="692331" cy="5460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69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865914" y="402637"/>
            <a:ext cx="2063932" cy="881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INQUINAMENTO</a:t>
            </a:r>
            <a:endParaRPr lang="it-IT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895305" y="1738310"/>
            <a:ext cx="2005149" cy="875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hlinkClick r:id="rId2" action="ppaction://hlinksldjump"/>
              </a:rPr>
              <a:t>Che cosa è l’inquinamento?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2361008" y="2551610"/>
            <a:ext cx="1946366" cy="875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Forme di inquinamento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150763" y="4010297"/>
            <a:ext cx="838200" cy="600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hlinkClick r:id="rId3" action="ppaction://hlinksldjump"/>
              </a:rPr>
              <a:t>Suolo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1398707" y="4010297"/>
            <a:ext cx="962301" cy="600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hlinkClick r:id="rId4" action="ppaction://hlinksldjump"/>
              </a:rPr>
              <a:t>Marino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2661183" y="4026624"/>
            <a:ext cx="1646191" cy="607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hlinkClick r:id="rId5" action="ppaction://hlinksldjump"/>
              </a:rPr>
              <a:t>Atmosferico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4428649" y="4026624"/>
            <a:ext cx="1190721" cy="607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hlinkClick r:id="rId6" action="ppaction://hlinksldjump"/>
              </a:rPr>
              <a:t>Nucleare</a:t>
            </a:r>
            <a:r>
              <a:rPr lang="it-IT" dirty="0" smtClean="0"/>
              <a:t>  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8189322" y="2426156"/>
            <a:ext cx="1946366" cy="875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hlinkClick r:id="rId7" action="ppaction://hlinksldjump"/>
              </a:rPr>
              <a:t>Giornata mondiale dell’ambiente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8350971" y="4495524"/>
            <a:ext cx="1623064" cy="630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hlinkClick r:id="rId8" action="ppaction://hlinksldjump"/>
              </a:rPr>
              <a:t>Raccolta differenziata</a:t>
            </a:r>
            <a:endParaRPr lang="it-IT" dirty="0"/>
          </a:p>
        </p:txBody>
      </p:sp>
      <p:sp>
        <p:nvSpPr>
          <p:cNvPr id="18" name="Rettangolo 17"/>
          <p:cNvSpPr/>
          <p:nvPr/>
        </p:nvSpPr>
        <p:spPr>
          <a:xfrm>
            <a:off x="8409210" y="3568608"/>
            <a:ext cx="1506587" cy="659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Come contribuire</a:t>
            </a:r>
            <a:endParaRPr lang="it-IT" dirty="0"/>
          </a:p>
        </p:txBody>
      </p:sp>
      <p:sp>
        <p:nvSpPr>
          <p:cNvPr id="22" name="Rettangolo 21"/>
          <p:cNvSpPr/>
          <p:nvPr/>
        </p:nvSpPr>
        <p:spPr>
          <a:xfrm>
            <a:off x="5927272" y="4026624"/>
            <a:ext cx="1728646" cy="607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hlinkClick r:id="rId6" action="ppaction://hlinksldjump"/>
              </a:rPr>
              <a:t>Inquinamento domestico</a:t>
            </a:r>
            <a:endParaRPr lang="it-IT" dirty="0"/>
          </a:p>
        </p:txBody>
      </p:sp>
      <p:cxnSp>
        <p:nvCxnSpPr>
          <p:cNvPr id="27" name="Connettore 2 26"/>
          <p:cNvCxnSpPr>
            <a:stCxn id="4" idx="2"/>
            <a:endCxn id="5" idx="0"/>
          </p:cNvCxnSpPr>
          <p:nvPr/>
        </p:nvCxnSpPr>
        <p:spPr>
          <a:xfrm>
            <a:off x="5897880" y="1284106"/>
            <a:ext cx="0" cy="45420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flipH="1">
            <a:off x="3369740" y="2160544"/>
            <a:ext cx="1590506" cy="37446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>
            <a:stCxn id="5" idx="3"/>
            <a:endCxn id="11" idx="0"/>
          </p:cNvCxnSpPr>
          <p:nvPr/>
        </p:nvCxnSpPr>
        <p:spPr>
          <a:xfrm>
            <a:off x="6900454" y="2175916"/>
            <a:ext cx="2262051" cy="25024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>
            <a:stCxn id="6" idx="2"/>
            <a:endCxn id="9" idx="0"/>
          </p:cNvCxnSpPr>
          <p:nvPr/>
        </p:nvCxnSpPr>
        <p:spPr>
          <a:xfrm>
            <a:off x="3334191" y="3426822"/>
            <a:ext cx="150088" cy="59980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>
            <a:stCxn id="6" idx="2"/>
            <a:endCxn id="8" idx="0"/>
          </p:cNvCxnSpPr>
          <p:nvPr/>
        </p:nvCxnSpPr>
        <p:spPr>
          <a:xfrm flipH="1">
            <a:off x="1879858" y="3426822"/>
            <a:ext cx="1454333" cy="58347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>
            <a:stCxn id="6" idx="2"/>
            <a:endCxn id="7" idx="0"/>
          </p:cNvCxnSpPr>
          <p:nvPr/>
        </p:nvCxnSpPr>
        <p:spPr>
          <a:xfrm flipH="1">
            <a:off x="569863" y="3426822"/>
            <a:ext cx="2764328" cy="58347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>
            <a:stCxn id="6" idx="2"/>
            <a:endCxn id="10" idx="0"/>
          </p:cNvCxnSpPr>
          <p:nvPr/>
        </p:nvCxnSpPr>
        <p:spPr>
          <a:xfrm>
            <a:off x="3334191" y="3426822"/>
            <a:ext cx="1689819" cy="59980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>
            <a:stCxn id="6" idx="2"/>
            <a:endCxn id="22" idx="0"/>
          </p:cNvCxnSpPr>
          <p:nvPr/>
        </p:nvCxnSpPr>
        <p:spPr>
          <a:xfrm>
            <a:off x="3334191" y="3426822"/>
            <a:ext cx="3457404" cy="59980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>
            <a:stCxn id="11" idx="2"/>
            <a:endCxn id="18" idx="0"/>
          </p:cNvCxnSpPr>
          <p:nvPr/>
        </p:nvCxnSpPr>
        <p:spPr>
          <a:xfrm flipH="1">
            <a:off x="9162504" y="3301368"/>
            <a:ext cx="1" cy="26724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/>
          <p:cNvCxnSpPr>
            <a:stCxn id="18" idx="2"/>
            <a:endCxn id="16" idx="0"/>
          </p:cNvCxnSpPr>
          <p:nvPr/>
        </p:nvCxnSpPr>
        <p:spPr>
          <a:xfrm flipH="1">
            <a:off x="9162503" y="4228284"/>
            <a:ext cx="1" cy="26724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>
            <a:stCxn id="4" idx="3"/>
          </p:cNvCxnSpPr>
          <p:nvPr/>
        </p:nvCxnSpPr>
        <p:spPr>
          <a:xfrm flipV="1">
            <a:off x="6929846" y="836023"/>
            <a:ext cx="1613263" cy="734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tangolo 34"/>
          <p:cNvSpPr/>
          <p:nvPr/>
        </p:nvSpPr>
        <p:spPr>
          <a:xfrm>
            <a:off x="8626933" y="402637"/>
            <a:ext cx="126600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hlinkClick r:id="rId9" action="ppaction://hlinksldjump"/>
              </a:rPr>
              <a:t>Storia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3" name="Pagina iniziale 42">
            <a:hlinkClick r:id="rId10" action="ppaction://hlinksldjump" highlightClick="1"/>
          </p:cNvPr>
          <p:cNvSpPr/>
          <p:nvPr/>
        </p:nvSpPr>
        <p:spPr>
          <a:xfrm>
            <a:off x="10724606" y="6191794"/>
            <a:ext cx="692331" cy="5460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Indietro o precedente 44">
            <a:hlinkClick r:id="" action="ppaction://hlinkshowjump?jump=previousslide" highlightClick="1"/>
          </p:cNvPr>
          <p:cNvSpPr/>
          <p:nvPr/>
        </p:nvSpPr>
        <p:spPr>
          <a:xfrm>
            <a:off x="10107167" y="6191794"/>
            <a:ext cx="493776" cy="5460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Avanti o successivo 38">
            <a:hlinkClick r:id="" action="ppaction://hlinkshowjump?jump=nextslide" highlightClick="1"/>
          </p:cNvPr>
          <p:cNvSpPr/>
          <p:nvPr/>
        </p:nvSpPr>
        <p:spPr>
          <a:xfrm>
            <a:off x="11540600" y="6191794"/>
            <a:ext cx="490291" cy="5460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6490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6" grpId="0"/>
      <p:bldP spid="18" grpId="0"/>
      <p:bldP spid="22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Che cosa è l’inquinamento?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15291"/>
            <a:ext cx="10515600" cy="36445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L’inquinamento è un’alterazione dell’ ambiente, naturale o antropico, e può essere altrettanto  di origine antropica o naturale.</a:t>
            </a:r>
          </a:p>
          <a:p>
            <a:pPr marL="0" indent="0" algn="ctr">
              <a:buNone/>
            </a:pPr>
            <a:r>
              <a:rPr lang="it-IT" dirty="0" smtClean="0"/>
              <a:t>Esso produce disagi temporanei, patologie o danni permanenti per la vita in una data area, e può porre la zona in disequilibrio con i cicli naturali esistenti.</a:t>
            </a:r>
          </a:p>
          <a:p>
            <a:pPr marL="0" indent="0" algn="ctr">
              <a:buNone/>
            </a:pPr>
            <a:r>
              <a:rPr lang="it-IT" dirty="0" smtClean="0"/>
              <a:t>L’ alterazione può essere di svariata origine, chimica o fisica.</a:t>
            </a:r>
          </a:p>
          <a:p>
            <a:pPr marL="0" indent="0">
              <a:buNone/>
            </a:pPr>
            <a:r>
              <a:rPr lang="it-IT" dirty="0" smtClean="0"/>
              <a:t> 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Pagina iniziale 3">
            <a:hlinkClick r:id="rId2" action="ppaction://hlinksldjump" highlightClick="1"/>
          </p:cNvPr>
          <p:cNvSpPr/>
          <p:nvPr/>
        </p:nvSpPr>
        <p:spPr>
          <a:xfrm>
            <a:off x="10807209" y="6191794"/>
            <a:ext cx="692331" cy="5460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Indietro o precedente 4">
            <a:hlinkClick r:id="" action="ppaction://hlinkshowjump?jump=previousslide" highlightClick="1"/>
          </p:cNvPr>
          <p:cNvSpPr/>
          <p:nvPr/>
        </p:nvSpPr>
        <p:spPr>
          <a:xfrm>
            <a:off x="10190593" y="6191794"/>
            <a:ext cx="493776" cy="5460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" name="Indietro o precedente 80">
            <a:hlinkClick r:id="" action="ppaction://hlinkshowjump?jump=previousslide" highlightClick="1"/>
          </p:cNvPr>
          <p:cNvSpPr/>
          <p:nvPr/>
        </p:nvSpPr>
        <p:spPr>
          <a:xfrm>
            <a:off x="22068828" y="17774194"/>
            <a:ext cx="493776" cy="5460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2" name="Indietro o precedente 81">
            <a:hlinkClick r:id="" action="ppaction://hlinkshowjump?jump=previousslide" highlightClick="1"/>
          </p:cNvPr>
          <p:cNvSpPr/>
          <p:nvPr/>
        </p:nvSpPr>
        <p:spPr>
          <a:xfrm>
            <a:off x="22221228" y="17926594"/>
            <a:ext cx="493776" cy="5460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Indietro o precedente 82">
            <a:hlinkClick r:id="" action="ppaction://hlinkshowjump?jump=previousslide" highlightClick="1"/>
          </p:cNvPr>
          <p:cNvSpPr/>
          <p:nvPr/>
        </p:nvSpPr>
        <p:spPr>
          <a:xfrm>
            <a:off x="22373628" y="18078994"/>
            <a:ext cx="493776" cy="5460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9" name="Avanti o successivo 218">
            <a:hlinkClick r:id="" action="ppaction://hlinkshowjump?jump=nextslide" highlightClick="1"/>
          </p:cNvPr>
          <p:cNvSpPr/>
          <p:nvPr/>
        </p:nvSpPr>
        <p:spPr>
          <a:xfrm>
            <a:off x="11622380" y="6191794"/>
            <a:ext cx="490291" cy="5460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8542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Storia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Atti di inquinamento ambientale hanno, dai tempi più antichi, accompagnato  le civiltà umane. </a:t>
            </a:r>
          </a:p>
          <a:p>
            <a:pPr marL="0" indent="0">
              <a:buNone/>
            </a:pPr>
            <a:r>
              <a:rPr lang="it-IT" dirty="0" smtClean="0"/>
              <a:t>Secondo un articolo del 1983 che dice che la forgiatura  dei metalli, iniziata nel calcolitico  sembra essere un punto di svolta chiave nella creazione di livelli significativi di inquinamento atmosferico e carotaggi dei ghiacciai in </a:t>
            </a:r>
            <a:r>
              <a:rPr lang="it-IT" dirty="0"/>
              <a:t>G</a:t>
            </a:r>
            <a:r>
              <a:rPr lang="it-IT" dirty="0" smtClean="0"/>
              <a:t>roenlandia indicano un aumento dell’inquinamento associato alla produzione di metallo greco, romano e cinese antico.</a:t>
            </a:r>
            <a:endParaRPr lang="it-IT" dirty="0"/>
          </a:p>
        </p:txBody>
      </p:sp>
      <p:sp>
        <p:nvSpPr>
          <p:cNvPr id="4" name="Pagina iniziale 3">
            <a:hlinkClick r:id="rId2" action="ppaction://hlinksldjump" highlightClick="1"/>
          </p:cNvPr>
          <p:cNvSpPr/>
          <p:nvPr/>
        </p:nvSpPr>
        <p:spPr>
          <a:xfrm>
            <a:off x="10701245" y="6191794"/>
            <a:ext cx="692331" cy="5460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Indietro o precedente 4">
            <a:hlinkClick r:id="" action="ppaction://hlinkshowjump?jump=previousslide" highlightClick="1"/>
          </p:cNvPr>
          <p:cNvSpPr/>
          <p:nvPr/>
        </p:nvSpPr>
        <p:spPr>
          <a:xfrm>
            <a:off x="10057534" y="6191794"/>
            <a:ext cx="493776" cy="5460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Avanti o successivo 6">
            <a:hlinkClick r:id="" action="ppaction://hlinkshowjump?jump=nextslide" highlightClick="1"/>
          </p:cNvPr>
          <p:cNvSpPr/>
          <p:nvPr/>
        </p:nvSpPr>
        <p:spPr>
          <a:xfrm>
            <a:off x="11543511" y="6191794"/>
            <a:ext cx="490291" cy="5460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118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56754"/>
            <a:ext cx="10515600" cy="796836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Inquinamento del suolo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274" y="953590"/>
            <a:ext cx="7367452" cy="5617026"/>
          </a:xfrm>
          <a:prstGeom prst="rect">
            <a:avLst/>
          </a:prstGeom>
        </p:spPr>
      </p:pic>
      <p:sp>
        <p:nvSpPr>
          <p:cNvPr id="5" name="Pagina iniziale 4">
            <a:hlinkClick r:id="rId3" action="ppaction://hlinksldjump" highlightClick="1"/>
          </p:cNvPr>
          <p:cNvSpPr/>
          <p:nvPr/>
        </p:nvSpPr>
        <p:spPr>
          <a:xfrm>
            <a:off x="10770326" y="6191794"/>
            <a:ext cx="692331" cy="5460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Indietro o precedente 5">
            <a:hlinkClick r:id="" action="ppaction://hlinkshowjump?jump=previousslide" highlightClick="1"/>
          </p:cNvPr>
          <p:cNvSpPr/>
          <p:nvPr/>
        </p:nvSpPr>
        <p:spPr>
          <a:xfrm>
            <a:off x="10201221" y="6191794"/>
            <a:ext cx="493776" cy="5460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Avanti o successivo 6">
            <a:hlinkClick r:id="" action="ppaction://hlinkshowjump?jump=nextslide" highlightClick="1"/>
          </p:cNvPr>
          <p:cNvSpPr/>
          <p:nvPr/>
        </p:nvSpPr>
        <p:spPr>
          <a:xfrm>
            <a:off x="11540600" y="6191794"/>
            <a:ext cx="490291" cy="5460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76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3" y="130630"/>
            <a:ext cx="9905998" cy="770708"/>
          </a:xfrm>
        </p:spPr>
        <p:txBody>
          <a:bodyPr/>
          <a:lstStyle/>
          <a:p>
            <a:pPr algn="ctr"/>
            <a:r>
              <a:rPr lang="it-IT" dirty="0" smtClean="0"/>
              <a:t>Inquinamento marino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29" y="901338"/>
            <a:ext cx="7432766" cy="5590902"/>
          </a:xfrm>
          <a:prstGeom prst="rect">
            <a:avLst/>
          </a:prstGeom>
        </p:spPr>
      </p:pic>
      <p:sp>
        <p:nvSpPr>
          <p:cNvPr id="5" name="Pagina iniziale 4">
            <a:hlinkClick r:id="rId3" action="ppaction://hlinksldjump" highlightClick="1"/>
          </p:cNvPr>
          <p:cNvSpPr/>
          <p:nvPr/>
        </p:nvSpPr>
        <p:spPr>
          <a:xfrm>
            <a:off x="10816046" y="6191794"/>
            <a:ext cx="692331" cy="5460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Indietro o precedente 5">
            <a:hlinkClick r:id="" action="ppaction://hlinkshowjump?jump=previousslide" highlightClick="1"/>
          </p:cNvPr>
          <p:cNvSpPr/>
          <p:nvPr/>
        </p:nvSpPr>
        <p:spPr>
          <a:xfrm>
            <a:off x="10182215" y="6191794"/>
            <a:ext cx="493776" cy="5460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Avanti o successivo 6">
            <a:hlinkClick r:id="" action="ppaction://hlinkshowjump?jump=nextslide" highlightClick="1"/>
          </p:cNvPr>
          <p:cNvSpPr/>
          <p:nvPr/>
        </p:nvSpPr>
        <p:spPr>
          <a:xfrm>
            <a:off x="11648432" y="6191794"/>
            <a:ext cx="490291" cy="5460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6054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1337"/>
          </a:xfrm>
        </p:spPr>
        <p:txBody>
          <a:bodyPr/>
          <a:lstStyle/>
          <a:p>
            <a:pPr algn="ctr"/>
            <a:r>
              <a:rPr lang="it-IT" dirty="0" smtClean="0"/>
              <a:t>Inquinamento atmosferico </a:t>
            </a:r>
            <a:endParaRPr lang="it-IT" dirty="0"/>
          </a:p>
        </p:txBody>
      </p:sp>
      <p:sp>
        <p:nvSpPr>
          <p:cNvPr id="6" name="Pagina iniziale 5">
            <a:hlinkClick r:id="rId2" action="ppaction://hlinksldjump" highlightClick="1"/>
          </p:cNvPr>
          <p:cNvSpPr/>
          <p:nvPr/>
        </p:nvSpPr>
        <p:spPr>
          <a:xfrm>
            <a:off x="10770326" y="6191794"/>
            <a:ext cx="692331" cy="5460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10188158" y="6191794"/>
            <a:ext cx="493776" cy="5460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11540600" y="6191794"/>
            <a:ext cx="490291" cy="5460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005" y="1118897"/>
            <a:ext cx="7443989" cy="485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5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9531"/>
          </a:xfrm>
        </p:spPr>
        <p:txBody>
          <a:bodyPr/>
          <a:lstStyle/>
          <a:p>
            <a:pPr algn="ctr"/>
            <a:r>
              <a:rPr lang="it-IT" dirty="0" smtClean="0"/>
              <a:t>Inquinamento domestico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754" y="1149531"/>
            <a:ext cx="6544491" cy="5185956"/>
          </a:xfrm>
          <a:prstGeom prst="rect">
            <a:avLst/>
          </a:prstGeom>
        </p:spPr>
      </p:pic>
      <p:sp>
        <p:nvSpPr>
          <p:cNvPr id="6" name="Pagina iniziale 5">
            <a:hlinkClick r:id="rId3" action="ppaction://hlinksldjump" highlightClick="1"/>
          </p:cNvPr>
          <p:cNvSpPr/>
          <p:nvPr/>
        </p:nvSpPr>
        <p:spPr>
          <a:xfrm>
            <a:off x="10633167" y="6190488"/>
            <a:ext cx="692331" cy="5460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10039458" y="6191794"/>
            <a:ext cx="493776" cy="5460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11425431" y="6190488"/>
            <a:ext cx="490291" cy="5460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457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8091"/>
          </a:xfrm>
        </p:spPr>
        <p:txBody>
          <a:bodyPr/>
          <a:lstStyle/>
          <a:p>
            <a:pPr algn="ctr"/>
            <a:r>
              <a:rPr lang="it-IT" dirty="0" smtClean="0"/>
              <a:t>Giornata mondiale dell’ambiente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0" y="1605425"/>
            <a:ext cx="6766560" cy="4859383"/>
          </a:xfrm>
          <a:prstGeom prst="rect">
            <a:avLst/>
          </a:prstGeom>
        </p:spPr>
      </p:pic>
      <p:sp>
        <p:nvSpPr>
          <p:cNvPr id="7" name="Pagina iniziale 6">
            <a:hlinkClick r:id="rId3" action="ppaction://hlinksldjump" highlightClick="1"/>
          </p:cNvPr>
          <p:cNvSpPr/>
          <p:nvPr/>
        </p:nvSpPr>
        <p:spPr>
          <a:xfrm>
            <a:off x="10789921" y="6191794"/>
            <a:ext cx="692331" cy="5460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Indietro o precedente 7">
            <a:hlinkClick r:id="" action="ppaction://hlinkshowjump?jump=previousslide" highlightClick="1"/>
          </p:cNvPr>
          <p:cNvSpPr/>
          <p:nvPr/>
        </p:nvSpPr>
        <p:spPr>
          <a:xfrm>
            <a:off x="10172920" y="6191794"/>
            <a:ext cx="493776" cy="5460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Avanti o successivo 8">
            <a:hlinkClick r:id="" action="ppaction://hlinkshowjump?jump=nextslide" highlightClick="1"/>
          </p:cNvPr>
          <p:cNvSpPr/>
          <p:nvPr/>
        </p:nvSpPr>
        <p:spPr>
          <a:xfrm>
            <a:off x="11605477" y="6191794"/>
            <a:ext cx="490291" cy="5460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3348507" y="864908"/>
            <a:ext cx="5834130" cy="719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Il 5 giugno partecipate alla giornata mondiale dell’ambiente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595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1517</TotalTime>
  <Words>212</Words>
  <Application>Microsoft Office PowerPoint</Application>
  <PresentationFormat>Widescreen</PresentationFormat>
  <Paragraphs>43</Paragraphs>
  <Slides>11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Tw Cen MT</vt:lpstr>
      <vt:lpstr>Circuito</vt:lpstr>
      <vt:lpstr>Inquinamento </vt:lpstr>
      <vt:lpstr>Presentazione standard di PowerPoint</vt:lpstr>
      <vt:lpstr>Che cosa è l’inquinamento?</vt:lpstr>
      <vt:lpstr>Storia </vt:lpstr>
      <vt:lpstr>Inquinamento del suolo</vt:lpstr>
      <vt:lpstr>Inquinamento marino </vt:lpstr>
      <vt:lpstr>Inquinamento atmosferico </vt:lpstr>
      <vt:lpstr>Inquinamento domestico</vt:lpstr>
      <vt:lpstr>Giornata mondiale dell’ambiente</vt:lpstr>
      <vt:lpstr>Raccolta differenziata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Inquinamento</dc:title>
  <dc:creator>User</dc:creator>
  <cp:lastModifiedBy>Computer</cp:lastModifiedBy>
  <cp:revision>48</cp:revision>
  <dcterms:created xsi:type="dcterms:W3CDTF">2019-03-22T09:36:23Z</dcterms:created>
  <dcterms:modified xsi:type="dcterms:W3CDTF">2019-10-04T22:41:32Z</dcterms:modified>
</cp:coreProperties>
</file>